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61" r:id="rId2"/>
    <p:sldId id="262" r:id="rId3"/>
    <p:sldId id="264" r:id="rId4"/>
    <p:sldId id="257" r:id="rId5"/>
    <p:sldId id="265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96861-78A3-42E8-B3E2-86C09104649A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02534-DCE0-4A7E-8CAE-B8372E017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20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02534-DCE0-4A7E-8CAE-B8372E01770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4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CD81-48F0-4500-8610-EBDE9A2D4A5F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E3CD81-48F0-4500-8610-EBDE9A2D4A5F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2EE761-2646-4655-9BC0-B64E43C27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84"/>
            <a:ext cx="9172575" cy="68746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2030" y="345952"/>
            <a:ext cx="79663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</a:rPr>
              <a:t>Еремеева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Ксения Юрьевна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учитель музыки МБОУ «Петрушинская СОШ» с. Петруши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56" y="2093583"/>
            <a:ext cx="3682303" cy="3816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0199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317" cy="685800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48680"/>
            <a:ext cx="6563372" cy="506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1174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4"/>
            <a:ext cx="9144000" cy="685326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14716"/>
            <a:ext cx="583572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7600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5" y="0"/>
            <a:ext cx="915031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5198" y="792349"/>
            <a:ext cx="8507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73763"/>
            <a:ext cx="3270008" cy="45225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3742698"/>
            <a:ext cx="5054022" cy="2840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802" y="196157"/>
            <a:ext cx="5004518" cy="3758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5" y="0"/>
            <a:ext cx="9150315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63642" y="322918"/>
            <a:ext cx="8303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«Работа- </a:t>
            </a:r>
            <a:r>
              <a:rPr lang="ru-RU" sz="2800" b="1" dirty="0">
                <a:solidFill>
                  <a:srgbClr val="00B0F0"/>
                </a:solidFill>
              </a:rPr>
              <a:t>лучший способ наслаждаться жизнью</a:t>
            </a:r>
            <a:r>
              <a:rPr lang="ru-RU" sz="2800" b="1" dirty="0" smtClean="0">
                <a:solidFill>
                  <a:srgbClr val="00B0F0"/>
                </a:solidFill>
              </a:rPr>
              <a:t>»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44" y="865134"/>
            <a:ext cx="3600400" cy="2684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359" y="2490577"/>
            <a:ext cx="4064293" cy="360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2568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" y="-4721"/>
            <a:ext cx="9130589" cy="6843214"/>
          </a:xfrm>
        </p:spPr>
      </p:pic>
      <p:sp>
        <p:nvSpPr>
          <p:cNvPr id="6" name="Прямоугольник 5"/>
          <p:cNvSpPr/>
          <p:nvPr/>
        </p:nvSpPr>
        <p:spPr>
          <a:xfrm>
            <a:off x="1331640" y="826176"/>
            <a:ext cx="6716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32856"/>
            <a:ext cx="4828733" cy="362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8950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359</TotalTime>
  <Words>15</Words>
  <Application>Microsoft Office PowerPoint</Application>
  <PresentationFormat>Экран (4:3)</PresentationFormat>
  <Paragraphs>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Квартира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Ольга  Михайловна Федоренко</dc:title>
  <dc:creator>Я</dc:creator>
  <cp:lastModifiedBy>КраяноваЛК</cp:lastModifiedBy>
  <cp:revision>49</cp:revision>
  <dcterms:created xsi:type="dcterms:W3CDTF">2011-10-23T13:55:10Z</dcterms:created>
  <dcterms:modified xsi:type="dcterms:W3CDTF">2018-02-28T02:23:01Z</dcterms:modified>
</cp:coreProperties>
</file>