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2" r:id="rId4"/>
    <p:sldId id="264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28.02.2018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33550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273830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</a:t>
            </a:r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010" r="4092"/>
          <a:stretch>
            <a:fillRect/>
          </a:stretch>
        </p:blipFill>
        <p:spPr bwMode="auto">
          <a:xfrm>
            <a:off x="1259632" y="906907"/>
            <a:ext cx="7344816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6192688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1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учитель года\IMG_20170920_1253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12323"/>
          <a:stretch/>
        </p:blipFill>
        <p:spPr bwMode="auto">
          <a:xfrm>
            <a:off x="1043608" y="476672"/>
            <a:ext cx="4613641" cy="2729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фото учитель года\IMG_20170211_1942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18788" r="11515"/>
          <a:stretch/>
        </p:blipFill>
        <p:spPr bwMode="auto">
          <a:xfrm>
            <a:off x="3923928" y="3211410"/>
            <a:ext cx="4752528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81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85852" y="1916832"/>
            <a:ext cx="7572428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499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</p:grpSp>
      <p:pic>
        <p:nvPicPr>
          <p:cNvPr id="1026" name="Picture 2" descr="C:\Users\1\Desktop\ФОТО ГДА\фото Дарья тел 4\IMG-20170303-WA0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20601" r="1818"/>
          <a:stretch/>
        </p:blipFill>
        <p:spPr bwMode="auto">
          <a:xfrm>
            <a:off x="1115616" y="1340768"/>
            <a:ext cx="7521033" cy="4121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учитель года\IMG_20171020_103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7116283" cy="5337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73040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КраяноваЛК</cp:lastModifiedBy>
  <cp:revision>7</cp:revision>
  <dcterms:created xsi:type="dcterms:W3CDTF">2014-06-15T06:06:52Z</dcterms:created>
  <dcterms:modified xsi:type="dcterms:W3CDTF">2018-02-28T02:23:55Z</dcterms:modified>
</cp:coreProperties>
</file>