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Background-butterfly-vector-golden-w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Teacher\Desktop\P4060128.JPG"/>
          <p:cNvPicPr/>
          <p:nvPr/>
        </p:nvPicPr>
        <p:blipFill>
          <a:blip r:embed="rId3" cstate="print"/>
          <a:srcRect l="5001" b="12605"/>
          <a:stretch>
            <a:fillRect/>
          </a:stretch>
        </p:blipFill>
        <p:spPr bwMode="auto">
          <a:xfrm>
            <a:off x="1000100" y="857232"/>
            <a:ext cx="6572296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Background-butterfly-vector-golden-w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Teacher\Desktop\Грамоты для сайта\IMG_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142984"/>
            <a:ext cx="6400800" cy="45110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Background-butterfly-vector-golden-w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:\детский сад\нов год 2015\IMG_1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00174"/>
            <a:ext cx="6572296" cy="46005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:\фото андреевка\20170730_2026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447" y="1428750"/>
            <a:ext cx="3551106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Teacher\Desktop\20171228_1155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2047875"/>
            <a:ext cx="53149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Teacher\Desktop\20171228_1155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4525" y="1571612"/>
            <a:ext cx="5314950" cy="32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евросеть\Desktop\Background-butterfly-vector-golden-wall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Teacher\Desktop\20171228_1155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285860"/>
            <a:ext cx="7000924" cy="45005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Background-butterfly-vector-golden-w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:\фото андреевка\20170730_2026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571552"/>
            <a:ext cx="5214974" cy="742955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Background-butterfly-vector-golden-w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Teacher\Desktop\рабочий стол\Фото туризм\IMG_22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00108"/>
            <a:ext cx="7000924" cy="43577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росеть\Desktop\Background-butterfly-vector-golden-wa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Teacher\Desktop\IMG-20180212-WA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79"/>
            <a:ext cx="5143536" cy="5435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Андрюшка</dc:creator>
  <cp:lastModifiedBy>КраяноваЛК</cp:lastModifiedBy>
  <cp:revision>4</cp:revision>
  <dcterms:created xsi:type="dcterms:W3CDTF">2018-02-12T01:20:00Z</dcterms:created>
  <dcterms:modified xsi:type="dcterms:W3CDTF">2018-02-28T02:22:18Z</dcterms:modified>
</cp:coreProperties>
</file>