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A240D3F-BA3D-47DB-8BD6-7FD37A22E14B}">
          <p14:sldIdLst>
            <p14:sldId id="256"/>
            <p14:sldId id="258"/>
            <p14:sldId id="259"/>
            <p14:sldId id="257"/>
            <p14:sldId id="260"/>
          </p14:sldIdLst>
        </p14:section>
        <p14:section name="Раздел без заголовка" id="{3DFD10DA-6EC5-4462-80DF-6C7E4C1779F1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355D-3FFF-4F16-872A-C23C5BA673BA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5D9B-C76E-419B-B6B4-111AF8D68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39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355D-3FFF-4F16-872A-C23C5BA673BA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5D9B-C76E-419B-B6B4-111AF8D68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8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355D-3FFF-4F16-872A-C23C5BA673BA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5D9B-C76E-419B-B6B4-111AF8D68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56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355D-3FFF-4F16-872A-C23C5BA673BA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5D9B-C76E-419B-B6B4-111AF8D68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81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355D-3FFF-4F16-872A-C23C5BA673BA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5D9B-C76E-419B-B6B4-111AF8D68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866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355D-3FFF-4F16-872A-C23C5BA673BA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5D9B-C76E-419B-B6B4-111AF8D68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48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355D-3FFF-4F16-872A-C23C5BA673BA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5D9B-C76E-419B-B6B4-111AF8D68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358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355D-3FFF-4F16-872A-C23C5BA673BA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5D9B-C76E-419B-B6B4-111AF8D68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83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355D-3FFF-4F16-872A-C23C5BA673BA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5D9B-C76E-419B-B6B4-111AF8D68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2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355D-3FFF-4F16-872A-C23C5BA673BA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5D9B-C76E-419B-B6B4-111AF8D68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35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355D-3FFF-4F16-872A-C23C5BA673BA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5D9B-C76E-419B-B6B4-111AF8D68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077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3355D-3FFF-4F16-872A-C23C5BA673BA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55D9B-C76E-419B-B6B4-111AF8D68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49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260649"/>
            <a:ext cx="3744416" cy="439248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Степанова Ирина Анатольевна</a:t>
            </a:r>
            <a:r>
              <a:rPr lang="en-US" sz="4800" b="1" dirty="0" smtClean="0">
                <a:solidFill>
                  <a:srgbClr val="C00000"/>
                </a:solidFill>
              </a:rPr>
              <a:t/>
            </a:r>
            <a:br>
              <a:rPr lang="en-US" sz="4800" b="1" dirty="0" smtClean="0">
                <a:solidFill>
                  <a:srgbClr val="C00000"/>
                </a:solidFill>
              </a:rPr>
            </a:b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065700"/>
            <a:ext cx="4413655" cy="1811571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Учитель русского языка и литературы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МБОУ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«Чагоянская СОШ»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6282"/>
            <a:ext cx="4193407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04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Класс\20170429_1216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3616" y="-15221072"/>
            <a:ext cx="5256584" cy="24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6596">
            <a:off x="548254" y="461460"/>
            <a:ext cx="2104328" cy="30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3202">
            <a:off x="6401798" y="388634"/>
            <a:ext cx="2350271" cy="300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423" y="261061"/>
            <a:ext cx="2674878" cy="335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213">
            <a:off x="4417773" y="4059851"/>
            <a:ext cx="4464472" cy="236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5642">
            <a:off x="258157" y="3961144"/>
            <a:ext cx="393382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47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3674">
            <a:off x="395536" y="335743"/>
            <a:ext cx="3416255" cy="223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3366">
            <a:off x="5331792" y="328069"/>
            <a:ext cx="3560875" cy="231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2157413"/>
            <a:ext cx="36671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228" y="4533902"/>
            <a:ext cx="4259881" cy="1977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35" y="4204662"/>
            <a:ext cx="3312368" cy="249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21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288" y="2364579"/>
            <a:ext cx="4090102" cy="204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2851"/>
            <a:ext cx="3495963" cy="21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90572"/>
            <a:ext cx="3336638" cy="218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F:\image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96" y="3573016"/>
            <a:ext cx="40640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4489615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20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275831" cy="226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312" y="145843"/>
            <a:ext cx="260165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312" y="3690286"/>
            <a:ext cx="2306529" cy="30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5076"/>
            <a:ext cx="2278607" cy="319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91" y="3004944"/>
            <a:ext cx="2592288" cy="370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3421835"/>
            <a:ext cx="2278607" cy="331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07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13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Степанова Ирина Анатольевна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Степанова Ирина Анатольевна</dc:title>
  <dc:creator>User</dc:creator>
  <cp:lastModifiedBy>КраяноваЛК</cp:lastModifiedBy>
  <cp:revision>9</cp:revision>
  <dcterms:created xsi:type="dcterms:W3CDTF">2018-02-07T12:19:17Z</dcterms:created>
  <dcterms:modified xsi:type="dcterms:W3CDTF">2018-02-28T02:21:29Z</dcterms:modified>
</cp:coreProperties>
</file>